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</p:sldIdLst>
  <p:sldSz cx="9144000" cy="6858000" type="screen4x3"/>
  <p:notesSz cx="6797675" cy="9928225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-27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角三角形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grpSp>
        <p:nvGrpSpPr>
          <p:cNvPr id="2" name="群組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手繪多邊形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手繪多邊形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手繪多邊形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直線接點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F922E01-53C5-4D27-A675-20DCB803173E}" type="datetimeFigureOut">
              <a:rPr lang="zh-TW" altLang="en-US" smtClean="0"/>
              <a:t>2017/2/15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DA54783-6FFF-415A-88CD-9D789E12927B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922E01-53C5-4D27-A675-20DCB803173E}" type="datetimeFigureOut">
              <a:rPr lang="zh-TW" altLang="en-US" smtClean="0"/>
              <a:t>2017/2/15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A54783-6FFF-415A-88CD-9D789E12927B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922E01-53C5-4D27-A675-20DCB803173E}" type="datetimeFigureOut">
              <a:rPr lang="zh-TW" altLang="en-US" smtClean="0"/>
              <a:t>2017/2/15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A54783-6FFF-415A-88CD-9D789E12927B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922E01-53C5-4D27-A675-20DCB803173E}" type="datetimeFigureOut">
              <a:rPr lang="zh-TW" altLang="en-US" smtClean="0"/>
              <a:t>2017/2/15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A54783-6FFF-415A-88CD-9D789E12927B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7" name="標題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922E01-53C5-4D27-A675-20DCB803173E}" type="datetimeFigureOut">
              <a:rPr lang="zh-TW" altLang="en-US" smtClean="0"/>
              <a:t>2017/2/15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A54783-6FFF-415A-88CD-9D789E12927B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7" name="＞形箭號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＞形箭號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922E01-53C5-4D27-A675-20DCB803173E}" type="datetimeFigureOut">
              <a:rPr lang="zh-TW" altLang="en-US" smtClean="0"/>
              <a:t>2017/2/15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A54783-6FFF-415A-88CD-9D789E12927B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標題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922E01-53C5-4D27-A675-20DCB803173E}" type="datetimeFigureOut">
              <a:rPr lang="zh-TW" altLang="en-US" smtClean="0"/>
              <a:t>2017/2/15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A54783-6FFF-415A-88CD-9D789E12927B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922E01-53C5-4D27-A675-20DCB803173E}" type="datetimeFigureOut">
              <a:rPr lang="zh-TW" altLang="en-US" smtClean="0"/>
              <a:t>2017/2/15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A54783-6FFF-415A-88CD-9D789E12927B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6" name="標題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922E01-53C5-4D27-A675-20DCB803173E}" type="datetimeFigureOut">
              <a:rPr lang="zh-TW" altLang="en-US" smtClean="0"/>
              <a:t>2017/2/15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A54783-6FFF-415A-88CD-9D789E12927B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9F922E01-53C5-4D27-A675-20DCB803173E}" type="datetimeFigureOut">
              <a:rPr lang="zh-TW" altLang="en-US" smtClean="0"/>
              <a:t>2017/2/15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A54783-6FFF-415A-88CD-9D789E12927B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F922E01-53C5-4D27-A675-20DCB803173E}" type="datetimeFigureOut">
              <a:rPr lang="zh-TW" altLang="en-US" smtClean="0"/>
              <a:t>2017/2/15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DA54783-6FFF-415A-88CD-9D789E12927B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直角三角形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直線接點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＞形箭號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＞形箭號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手繪多邊形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手繪多邊形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直角三角形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直線接點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9F922E01-53C5-4D27-A675-20DCB803173E}" type="datetimeFigureOut">
              <a:rPr lang="zh-TW" altLang="en-US" smtClean="0"/>
              <a:t>2017/2/15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4DA54783-6FFF-415A-88CD-9D789E12927B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4211960" y="2276872"/>
            <a:ext cx="3816424" cy="1702160"/>
          </a:xfrm>
        </p:spPr>
        <p:txBody>
          <a:bodyPr>
            <a:normAutofit/>
          </a:bodyPr>
          <a:lstStyle/>
          <a:p>
            <a:r>
              <a:rPr lang="zh-TW" altLang="en-US" sz="4000" dirty="0" smtClean="0"/>
              <a:t>跨領域社會</a:t>
            </a:r>
            <a:r>
              <a:rPr lang="en-US" altLang="zh-TW" sz="4000" dirty="0" smtClean="0"/>
              <a:t/>
            </a:r>
            <a:br>
              <a:rPr lang="en-US" altLang="zh-TW" sz="4000" dirty="0" smtClean="0"/>
            </a:br>
            <a:r>
              <a:rPr lang="zh-TW" altLang="en-US" sz="4000" dirty="0" smtClean="0"/>
              <a:t>實踐社群小聚</a:t>
            </a:r>
            <a:endParaRPr lang="zh-TW" altLang="en-US" sz="4000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3825645" y="4437112"/>
            <a:ext cx="4634787" cy="936104"/>
          </a:xfrm>
        </p:spPr>
        <p:txBody>
          <a:bodyPr>
            <a:normAutofit fontScale="92500"/>
          </a:bodyPr>
          <a:lstStyle/>
          <a:p>
            <a:r>
              <a:rPr lang="zh-TW" altLang="en-US" dirty="0" smtClean="0"/>
              <a:t>時間</a:t>
            </a:r>
            <a:r>
              <a:rPr lang="en-US" altLang="zh-TW" dirty="0" smtClean="0"/>
              <a:t>:106</a:t>
            </a:r>
            <a:r>
              <a:rPr lang="zh-TW" altLang="en-US" dirty="0" smtClean="0"/>
              <a:t>年</a:t>
            </a:r>
            <a:r>
              <a:rPr lang="en-US" altLang="zh-TW" dirty="0" smtClean="0"/>
              <a:t>2</a:t>
            </a:r>
            <a:r>
              <a:rPr lang="zh-TW" altLang="en-US" dirty="0" smtClean="0"/>
              <a:t>月</a:t>
            </a:r>
            <a:r>
              <a:rPr lang="en-US" altLang="zh-TW" dirty="0" smtClean="0"/>
              <a:t>15</a:t>
            </a:r>
            <a:r>
              <a:rPr lang="zh-TW" altLang="en-US" dirty="0" smtClean="0"/>
              <a:t>日第一次小聚</a:t>
            </a:r>
            <a:endParaRPr lang="en-US" altLang="zh-TW" dirty="0" smtClean="0"/>
          </a:p>
          <a:p>
            <a:r>
              <a:rPr lang="zh-TW" altLang="en-US" dirty="0" smtClean="0"/>
              <a:t>地點</a:t>
            </a:r>
            <a:r>
              <a:rPr lang="en-US" altLang="zh-TW" dirty="0" smtClean="0"/>
              <a:t>:ii</a:t>
            </a:r>
            <a:r>
              <a:rPr lang="zh-TW" altLang="en-US" dirty="0" smtClean="0"/>
              <a:t> </a:t>
            </a:r>
            <a:r>
              <a:rPr lang="en-US" altLang="zh-TW" dirty="0" smtClean="0"/>
              <a:t>Café’</a:t>
            </a:r>
            <a:endParaRPr lang="zh-TW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1132" y="116632"/>
            <a:ext cx="3257252" cy="20882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55183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72464" y="665312"/>
            <a:ext cx="7024744" cy="457120"/>
          </a:xfrm>
        </p:spPr>
        <p:txBody>
          <a:bodyPr>
            <a:normAutofit fontScale="90000"/>
          </a:bodyPr>
          <a:lstStyle/>
          <a:p>
            <a:r>
              <a:rPr lang="zh-TW" altLang="en-US" dirty="0" smtClean="0"/>
              <a:t>需求與困難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3605" y="116632"/>
            <a:ext cx="2622798" cy="5486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五角星形 3"/>
          <p:cNvSpPr/>
          <p:nvPr/>
        </p:nvSpPr>
        <p:spPr>
          <a:xfrm>
            <a:off x="6516216" y="4739194"/>
            <a:ext cx="144016" cy="72008"/>
          </a:xfrm>
          <a:prstGeom prst="star5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rgbClr val="FF0000"/>
              </a:solidFill>
            </a:endParaRP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3605" y="5138145"/>
            <a:ext cx="249237" cy="207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5650146"/>
            <a:ext cx="249237" cy="207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1124745"/>
            <a:ext cx="7200800" cy="50046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22614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內容版面配置區 4"/>
          <p:cNvSpPr>
            <a:spLocks noGrp="1"/>
          </p:cNvSpPr>
          <p:nvPr>
            <p:ph idx="1"/>
          </p:nvPr>
        </p:nvSpPr>
        <p:spPr>
          <a:xfrm>
            <a:off x="1043492" y="1484784"/>
            <a:ext cx="6777317" cy="4347845"/>
          </a:xfrm>
        </p:spPr>
        <p:txBody>
          <a:bodyPr>
            <a:normAutofit fontScale="85000" lnSpcReduction="20000"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>
              <a:buFont typeface="Wingdings" panose="05000000000000000000" pitchFamily="2" charset="2"/>
              <a:buChar char="n"/>
            </a:pPr>
            <a:r>
              <a:rPr lang="zh-TW" altLang="en-US" sz="32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研發處</a:t>
            </a:r>
            <a:endParaRPr lang="en-US" altLang="zh-TW" sz="3200" dirty="0" smtClean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TW" altLang="en-US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育</a:t>
            </a:r>
            <a:r>
              <a:rPr lang="zh-TW" altLang="en-US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成</a:t>
            </a:r>
            <a:r>
              <a:rPr lang="zh-TW" altLang="en-US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資源</a:t>
            </a:r>
            <a:r>
              <a:rPr lang="en-US" altLang="zh-TW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育成中心</a:t>
            </a:r>
            <a:r>
              <a:rPr lang="en-US" altLang="zh-TW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zh-TW" altLang="en-US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共同</a:t>
            </a:r>
            <a:r>
              <a:rPr lang="zh-TW" altLang="en-US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舉辦</a:t>
            </a:r>
            <a:r>
              <a:rPr lang="zh-TW" altLang="en-US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活動</a:t>
            </a:r>
            <a:r>
              <a:rPr lang="en-US" altLang="zh-TW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智權技轉組</a:t>
            </a:r>
            <a:r>
              <a:rPr lang="en-US" altLang="zh-TW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zh-TW" altLang="en-US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課程</a:t>
            </a:r>
            <a:r>
              <a:rPr lang="zh-TW" altLang="en-US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業師</a:t>
            </a:r>
            <a:r>
              <a:rPr lang="zh-TW" altLang="en-US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經費</a:t>
            </a:r>
            <a:r>
              <a:rPr lang="en-US" altLang="zh-TW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智權技轉組</a:t>
            </a:r>
            <a:r>
              <a:rPr lang="en-US" altLang="zh-TW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endParaRPr lang="en-US" altLang="zh-TW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TW" altLang="en-US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在地實踐聯盟</a:t>
            </a:r>
            <a:r>
              <a:rPr lang="en-US" altLang="zh-TW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智權技轉組</a:t>
            </a:r>
            <a:r>
              <a:rPr lang="en-US" altLang="zh-TW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endParaRPr lang="en-US" altLang="zh-TW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TW" altLang="en-US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環境教育資訊</a:t>
            </a:r>
            <a:r>
              <a:rPr lang="en-US" altLang="zh-TW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環境教育中心</a:t>
            </a:r>
            <a:r>
              <a:rPr lang="en-US" altLang="zh-TW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  <a:p>
            <a:pPr>
              <a:buFont typeface="Wingdings" panose="05000000000000000000" pitchFamily="2" charset="2"/>
              <a:buChar char="n"/>
            </a:pPr>
            <a:endParaRPr lang="en-US" altLang="zh-TW" dirty="0" smtClean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buFont typeface="Wingdings" panose="05000000000000000000" pitchFamily="2" charset="2"/>
              <a:buChar char="n"/>
            </a:pPr>
            <a:r>
              <a:rPr lang="zh-TW" altLang="en-US" sz="32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教務處</a:t>
            </a:r>
            <a:endParaRPr lang="en-US" altLang="zh-TW" sz="32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TW" altLang="en-US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學生學習研習活動</a:t>
            </a:r>
            <a:endParaRPr lang="en-US" altLang="zh-TW" dirty="0" smtClean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TW" altLang="en-US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線上</a:t>
            </a:r>
            <a:r>
              <a:rPr lang="zh-TW" altLang="en-US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課程</a:t>
            </a:r>
            <a:endParaRPr lang="en-US" altLang="zh-TW" dirty="0" smtClean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TW" altLang="en-US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卓越教學</a:t>
            </a:r>
            <a:r>
              <a:rPr lang="en-US" altLang="zh-TW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/</a:t>
            </a:r>
            <a:r>
              <a:rPr lang="zh-TW" altLang="en-US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起飛計畫</a:t>
            </a:r>
            <a:r>
              <a:rPr lang="zh-TW" altLang="en-US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經費</a:t>
            </a:r>
            <a:endParaRPr lang="en-US" altLang="zh-TW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TW" altLang="en-US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創意創業空間</a:t>
            </a:r>
            <a:r>
              <a:rPr lang="en-US" altLang="zh-TW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綜教館創意園區</a:t>
            </a:r>
            <a:r>
              <a:rPr lang="en-US" altLang="zh-TW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altLang="zh-TW" b="1" cap="all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  <a:p>
            <a:pPr>
              <a:buFont typeface="Wingdings" panose="05000000000000000000" pitchFamily="2" charset="2"/>
              <a:buChar char="n"/>
            </a:pPr>
            <a:endParaRPr lang="en-US" altLang="zh-TW" b="1" cap="all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  <a:p>
            <a:pPr>
              <a:buFont typeface="Wingdings" panose="05000000000000000000" pitchFamily="2" charset="2"/>
              <a:buChar char="Ø"/>
            </a:pPr>
            <a:endParaRPr lang="zh-TW" altLang="en-US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71600" y="764704"/>
            <a:ext cx="7024744" cy="457120"/>
          </a:xfrm>
        </p:spPr>
        <p:txBody>
          <a:bodyPr>
            <a:normAutofit fontScale="90000"/>
          </a:bodyPr>
          <a:lstStyle/>
          <a:p>
            <a:r>
              <a:rPr lang="zh-TW" altLang="en-US" dirty="0"/>
              <a:t>可</a:t>
            </a:r>
            <a:r>
              <a:rPr lang="zh-TW" altLang="en-US" dirty="0" smtClean="0"/>
              <a:t>分享資源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1202" y="0"/>
            <a:ext cx="2622798" cy="5486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81090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內容版面配置區 4"/>
          <p:cNvSpPr>
            <a:spLocks noGrp="1"/>
          </p:cNvSpPr>
          <p:nvPr>
            <p:ph idx="1"/>
          </p:nvPr>
        </p:nvSpPr>
        <p:spPr>
          <a:xfrm>
            <a:off x="1043492" y="1484784"/>
            <a:ext cx="6777317" cy="4347845"/>
          </a:xfrm>
        </p:spPr>
        <p:txBody>
          <a:bodyPr>
            <a:normAutofit fontScale="92500" lnSpcReduction="10000"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>
              <a:buFont typeface="Wingdings" panose="05000000000000000000" pitchFamily="2" charset="2"/>
              <a:buChar char="n"/>
            </a:pPr>
            <a:r>
              <a:rPr lang="zh-TW" altLang="en-US" sz="32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研發處</a:t>
            </a:r>
            <a:endParaRPr lang="en-US" altLang="zh-TW" sz="3200" dirty="0" smtClean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TW" altLang="en-US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創業課程講座</a:t>
            </a:r>
            <a:r>
              <a:rPr lang="en-US" altLang="zh-TW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育成中心</a:t>
            </a:r>
            <a:r>
              <a:rPr lang="en-US" altLang="zh-TW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zh-TW" altLang="en-US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合作辦理活動、課程、競賽、研討</a:t>
            </a:r>
            <a:r>
              <a:rPr lang="en-US" altLang="zh-TW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智權技轉組</a:t>
            </a:r>
            <a:r>
              <a:rPr lang="en-US" altLang="zh-TW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zh-TW" altLang="en-US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增進社區合作</a:t>
            </a:r>
            <a:r>
              <a:rPr lang="en-US" altLang="zh-TW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智權技轉組</a:t>
            </a:r>
            <a:r>
              <a:rPr lang="en-US" altLang="zh-TW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endParaRPr lang="en-US" altLang="zh-TW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buFont typeface="Wingdings" panose="05000000000000000000" pitchFamily="2" charset="2"/>
              <a:buChar char="n"/>
            </a:pPr>
            <a:endParaRPr lang="en-US" altLang="zh-TW" sz="3200" dirty="0" smtClean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buFont typeface="Wingdings" panose="05000000000000000000" pitchFamily="2" charset="2"/>
              <a:buChar char="n"/>
            </a:pPr>
            <a:r>
              <a:rPr lang="zh-TW" altLang="en-US" sz="32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教務處</a:t>
            </a:r>
            <a:endParaRPr lang="en-US" altLang="zh-TW" sz="32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TW" altLang="en-US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社會參與實踐學分學程</a:t>
            </a:r>
            <a:endParaRPr lang="en-US" altLang="zh-TW" dirty="0" smtClean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TW" altLang="en-US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學生成果創業</a:t>
            </a:r>
            <a:endParaRPr lang="en-US" altLang="zh-TW" dirty="0" smtClean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TW" altLang="en-US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共同申請跨域或社會實踐型計畫</a:t>
            </a:r>
            <a:endParaRPr lang="en-US" altLang="zh-TW" dirty="0" smtClean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TW" b="1" cap="all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  <a:p>
            <a:pPr>
              <a:buFont typeface="Wingdings" panose="05000000000000000000" pitchFamily="2" charset="2"/>
              <a:buChar char="n"/>
            </a:pPr>
            <a:endParaRPr lang="en-US" altLang="zh-TW" b="1" cap="all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  <a:p>
            <a:pPr>
              <a:buFont typeface="Wingdings" panose="05000000000000000000" pitchFamily="2" charset="2"/>
              <a:buChar char="Ø"/>
            </a:pPr>
            <a:endParaRPr lang="zh-TW" altLang="en-US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71600" y="764704"/>
            <a:ext cx="7024744" cy="457120"/>
          </a:xfrm>
        </p:spPr>
        <p:txBody>
          <a:bodyPr>
            <a:normAutofit fontScale="90000"/>
          </a:bodyPr>
          <a:lstStyle/>
          <a:p>
            <a:r>
              <a:rPr lang="zh-TW" altLang="en-US" dirty="0" smtClean="0"/>
              <a:t>合作機會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8143" y="116632"/>
            <a:ext cx="2622798" cy="5486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53321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內容版面配置區 4"/>
          <p:cNvSpPr>
            <a:spLocks noGrp="1"/>
          </p:cNvSpPr>
          <p:nvPr>
            <p:ph idx="1"/>
          </p:nvPr>
        </p:nvSpPr>
        <p:spPr>
          <a:xfrm>
            <a:off x="1043492" y="1484784"/>
            <a:ext cx="6777317" cy="4347845"/>
          </a:xfrm>
        </p:spPr>
        <p:txBody>
          <a:bodyPr>
            <a:normAutofit lnSpcReduction="10000"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>
              <a:buFont typeface="Wingdings" panose="05000000000000000000" pitchFamily="2" charset="2"/>
              <a:buChar char="n"/>
            </a:pPr>
            <a:r>
              <a:rPr lang="zh-TW" altLang="en-US" sz="32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研發處</a:t>
            </a:r>
            <a:endParaRPr lang="en-US" altLang="zh-TW" sz="3200" dirty="0" smtClean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TW" altLang="en-US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在地連結</a:t>
            </a:r>
            <a:r>
              <a:rPr lang="en-US" altLang="zh-TW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育成中心</a:t>
            </a:r>
            <a:r>
              <a:rPr lang="en-US" altLang="zh-TW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zh-TW" altLang="en-US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公民行動分案競賽</a:t>
            </a:r>
            <a:r>
              <a:rPr lang="en-US" altLang="zh-TW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智權技轉組</a:t>
            </a:r>
            <a:r>
              <a:rPr lang="en-US" altLang="zh-TW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zh-TW" altLang="en-US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推廣社會實踐議題</a:t>
            </a:r>
            <a:r>
              <a:rPr lang="en-US" altLang="zh-TW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智權技轉組</a:t>
            </a:r>
            <a:r>
              <a:rPr lang="en-US" altLang="zh-TW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endParaRPr lang="en-US" altLang="zh-TW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buFont typeface="Wingdings" panose="05000000000000000000" pitchFamily="2" charset="2"/>
              <a:buChar char="n"/>
            </a:pPr>
            <a:endParaRPr lang="en-US" altLang="zh-TW" sz="3200" dirty="0" smtClean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buFont typeface="Wingdings" panose="05000000000000000000" pitchFamily="2" charset="2"/>
              <a:buChar char="n"/>
            </a:pPr>
            <a:r>
              <a:rPr lang="zh-TW" altLang="en-US" sz="32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教務處</a:t>
            </a:r>
            <a:endParaRPr lang="en-US" altLang="zh-TW" sz="32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TW" altLang="en-US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社會參與實踐學分學程</a:t>
            </a:r>
            <a:endParaRPr lang="en-US" altLang="zh-TW" dirty="0" smtClean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TW" altLang="en-US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學生成果創業</a:t>
            </a:r>
            <a:endParaRPr lang="en-US" altLang="zh-TW" dirty="0" smtClean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TW" altLang="en-US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共同申請跨域或社會實踐型計畫</a:t>
            </a:r>
            <a:endParaRPr lang="en-US" altLang="zh-TW" dirty="0" smtClean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TW" b="1" cap="all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  <a:p>
            <a:pPr>
              <a:buFont typeface="Wingdings" panose="05000000000000000000" pitchFamily="2" charset="2"/>
              <a:buChar char="n"/>
            </a:pPr>
            <a:endParaRPr lang="en-US" altLang="zh-TW" b="1" cap="all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  <a:p>
            <a:pPr>
              <a:buFont typeface="Wingdings" panose="05000000000000000000" pitchFamily="2" charset="2"/>
              <a:buChar char="Ø"/>
            </a:pPr>
            <a:endParaRPr lang="zh-TW" altLang="en-US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71600" y="764704"/>
            <a:ext cx="7024744" cy="457120"/>
          </a:xfrm>
        </p:spPr>
        <p:txBody>
          <a:bodyPr>
            <a:normAutofit fontScale="90000"/>
          </a:bodyPr>
          <a:lstStyle/>
          <a:p>
            <a:r>
              <a:rPr lang="zh-TW" altLang="en-US" dirty="0" smtClean="0"/>
              <a:t>經驗分享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1202" y="42842"/>
            <a:ext cx="2622798" cy="5486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34454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內容版面配置區 4"/>
          <p:cNvSpPr>
            <a:spLocks noGrp="1"/>
          </p:cNvSpPr>
          <p:nvPr>
            <p:ph idx="1"/>
          </p:nvPr>
        </p:nvSpPr>
        <p:spPr>
          <a:xfrm>
            <a:off x="1043492" y="1484784"/>
            <a:ext cx="6777317" cy="4347845"/>
          </a:xfrm>
        </p:spPr>
        <p:txBody>
          <a:bodyPr>
            <a:norm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zh-TW" altLang="en-US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校內合作</a:t>
            </a:r>
            <a:endParaRPr lang="en-US" altLang="zh-TW" dirty="0" smtClean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TW" altLang="en-US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交流與人員互動</a:t>
            </a:r>
            <a:endParaRPr lang="en-US" altLang="zh-TW" dirty="0" smtClean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TW" altLang="en-US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認識學校成員專程，從中學習</a:t>
            </a:r>
            <a:endParaRPr lang="en-US" altLang="zh-TW" dirty="0" smtClean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TW" b="1" cap="all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  <a:p>
            <a:pPr>
              <a:buFont typeface="Wingdings" panose="05000000000000000000" pitchFamily="2" charset="2"/>
              <a:buChar char="n"/>
            </a:pPr>
            <a:endParaRPr lang="en-US" altLang="zh-TW" b="1" cap="all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  <a:p>
            <a:pPr>
              <a:buFont typeface="Wingdings" panose="05000000000000000000" pitchFamily="2" charset="2"/>
              <a:buChar char="Ø"/>
            </a:pPr>
            <a:endParaRPr lang="zh-TW" altLang="en-US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71600" y="764704"/>
            <a:ext cx="7024744" cy="457120"/>
          </a:xfrm>
        </p:spPr>
        <p:txBody>
          <a:bodyPr>
            <a:normAutofit fontScale="90000"/>
          </a:bodyPr>
          <a:lstStyle/>
          <a:p>
            <a:r>
              <a:rPr lang="zh-TW" altLang="en-US" dirty="0" smtClean="0"/>
              <a:t>本次聚會期待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3605" y="52569"/>
            <a:ext cx="2622798" cy="5486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28480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內容版面配置區 4"/>
          <p:cNvSpPr>
            <a:spLocks noGrp="1"/>
          </p:cNvSpPr>
          <p:nvPr>
            <p:ph idx="1"/>
          </p:nvPr>
        </p:nvSpPr>
        <p:spPr>
          <a:xfrm>
            <a:off x="1043492" y="1484784"/>
            <a:ext cx="6777317" cy="4347845"/>
          </a:xfrm>
        </p:spPr>
        <p:txBody>
          <a:bodyPr>
            <a:normAutofit lnSpcReduction="10000"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>
              <a:buFont typeface="Wingdings" panose="05000000000000000000" pitchFamily="2" charset="2"/>
              <a:buChar char="n"/>
            </a:pPr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成員自我介紹</a:t>
            </a:r>
            <a:endParaRPr lang="en-US" altLang="zh-TW" sz="3600" dirty="0" smtClean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單位工作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資源與經驗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需求與困難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109728" indent="0">
              <a:buNone/>
            </a:pP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buFont typeface="Wingdings" panose="05000000000000000000" pitchFamily="2" charset="2"/>
              <a:buChar char="n"/>
            </a:pPr>
            <a:r>
              <a:rPr lang="zh-TW" altLang="en-US" sz="32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未來合作與社群運作模式</a:t>
            </a:r>
            <a:endParaRPr lang="en-US" altLang="zh-TW" sz="3200" dirty="0" smtClean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徵求社群總召集人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定期聚會時間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/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方式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下次討論議題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TW" dirty="0" smtClean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buFont typeface="Wingdings" panose="05000000000000000000" pitchFamily="2" charset="2"/>
              <a:buChar char="n"/>
            </a:pPr>
            <a:endParaRPr lang="en-US" altLang="zh-TW" dirty="0" smtClean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TW" dirty="0" smtClean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buBlip>
                <a:blip r:embed="rId2"/>
              </a:buBlip>
            </a:pPr>
            <a:endParaRPr lang="en-US" altLang="zh-TW" dirty="0" smtClean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buBlip>
                <a:blip r:embed="rId2"/>
              </a:buBlip>
            </a:pPr>
            <a:endParaRPr lang="en-US" altLang="zh-TW" b="1" cap="all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  <a:p>
            <a:pPr>
              <a:buFont typeface="Wingdings" panose="05000000000000000000" pitchFamily="2" charset="2"/>
              <a:buChar char="n"/>
            </a:pPr>
            <a:endParaRPr lang="en-US" altLang="zh-TW" b="1" cap="all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  <a:p>
            <a:pPr>
              <a:buFont typeface="Wingdings" panose="05000000000000000000" pitchFamily="2" charset="2"/>
              <a:buChar char="Ø"/>
            </a:pPr>
            <a:endParaRPr lang="zh-TW" altLang="en-US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71600" y="764704"/>
            <a:ext cx="7024744" cy="457120"/>
          </a:xfrm>
        </p:spPr>
        <p:txBody>
          <a:bodyPr>
            <a:normAutofit fontScale="90000"/>
          </a:bodyPr>
          <a:lstStyle/>
          <a:p>
            <a:r>
              <a:rPr lang="zh-TW" altLang="en-US" dirty="0" smtClean="0"/>
              <a:t>本次議題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3605" y="52569"/>
            <a:ext cx="2622798" cy="5486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72225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匯合">
  <a:themeElements>
    <a:clrScheme name="匯合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匯合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匯合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488</TotalTime>
  <Words>260</Words>
  <Application>Microsoft Office PowerPoint</Application>
  <PresentationFormat>如螢幕大小 (4:3)</PresentationFormat>
  <Paragraphs>60</Paragraphs>
  <Slides>7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7</vt:i4>
      </vt:variant>
    </vt:vector>
  </HeadingPairs>
  <TitlesOfParts>
    <vt:vector size="8" baseType="lpstr">
      <vt:lpstr>匯合</vt:lpstr>
      <vt:lpstr>跨領域社會 實踐社群小聚</vt:lpstr>
      <vt:lpstr>需求與困難</vt:lpstr>
      <vt:lpstr>可分享資源</vt:lpstr>
      <vt:lpstr>合作機會</vt:lpstr>
      <vt:lpstr>經驗分享</vt:lpstr>
      <vt:lpstr>本次聚會期待</vt:lpstr>
      <vt:lpstr>本次議題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user</dc:creator>
  <cp:lastModifiedBy>user</cp:lastModifiedBy>
  <cp:revision>14</cp:revision>
  <cp:lastPrinted>2017-02-15T01:26:51Z</cp:lastPrinted>
  <dcterms:created xsi:type="dcterms:W3CDTF">2017-02-14T12:39:14Z</dcterms:created>
  <dcterms:modified xsi:type="dcterms:W3CDTF">2017-02-15T07:12:24Z</dcterms:modified>
</cp:coreProperties>
</file>